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5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08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75763-4D4C-444E-8998-350D4B11A30E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82D64-88DF-4F60-8895-8341C4DC97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455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0451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E4947-F3A4-4888-A5E0-4680D4DA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5E31A-28DB-4D62-BA17-3AE65BD75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B6D81-2616-4616-AA98-215B574F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90451-B987-46A0-AE33-82B68699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F346D-60CF-4125-9D7A-E59E5B37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2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521FB-A8A5-42C7-8957-32D1A48A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D6BB1-43A4-42F2-84ED-27D31FCD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2BDD1-A281-4750-AFC0-A94EC63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01189-2456-472D-A4F9-D5D2A7BE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88D9A-779F-4CD3-8273-16AF3C72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414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0C26B-07C1-42C7-B27F-C96E61EE2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596C6-88C8-4532-A50D-5F42681A0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B9BC-4AE2-4FE3-8C21-E9BA3DB5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4D9-F049-487A-84C9-DB099B190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A87F1-D68D-48EA-8D83-F397F13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92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068C-1112-472A-A324-8F361B7B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19A26-7F76-4F74-A374-8C38545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684F-17B5-4784-BC40-7DA0947B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588F0-ADEC-4962-96D6-31CF84B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5D56-D772-411C-8F1A-46460E69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68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C2B-C434-4E04-8145-4C48522B0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D9075-E67F-47C4-BCC9-BBA7D387E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ED73D-FCE4-4D41-B859-9B2E0118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8F19-7453-4EC6-ABE8-34FD4115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3377-EB18-4DB4-8567-9D032016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005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590D-A1EB-4A3E-BED2-C459BC44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2B8D-03BB-442D-98AA-6F4C59A7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75D2-CE25-452A-849D-EEC962E62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5662-3C5B-454E-96C6-21CEED7C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A744-194E-4AB2-B8B5-525FE90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4D449-890B-4DEA-B32D-E6629E87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791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B620-90C6-4EF0-885B-B0511286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A84DE-E31D-425F-BFB2-D0E5483FE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88CB0-1C8E-4EFD-96F7-56CBB187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09A03-A415-4D89-BC36-3FB7FAB93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75C1-ED46-4681-B14F-DC26D3C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342B6-203D-4A59-999A-540DC96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1985D-C902-44C9-B377-579C315E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A3E-C976-4637-9569-D63DB5A5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8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C6E5-CD72-4A97-A04A-AAF0B7E6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1CBA7-5D64-4750-9EA3-715DB92C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9A1D5-FA8A-4924-BC3E-A6A5136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FCB5-57EC-440F-A1AD-D19DC8E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46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C093A-E407-43CA-950E-CE4F8D68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41F16-FAB8-4625-9786-E449B473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7C9E0-E924-40DE-AF85-BC8813B0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13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EF06-159A-43DF-908E-813A3ED9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84C6E-8318-47DF-B92C-7449A9220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1EC4-1B5A-47C1-8FE2-504ECC4F1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B952B-A39A-4290-9FD9-4A7EF09F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56154-C235-4C25-9598-8DA36523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AF59-5E4D-4DB2-A3FD-F6A14514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823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42B-F4C6-4255-82F9-DD7AFAE35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4FE37-D008-4993-87E3-A60D58A50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36731-C264-4320-9612-5E7EE0773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AD202-6C64-4C25-B2C6-6E49D32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CC827-ED0A-41D3-944F-B79246B1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7BCD2-B8E3-4C1A-AC02-9CB12E5D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67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C1EBE-6270-436E-B03D-B1358561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198D2-2D5C-4AB0-AAF3-1C045A631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3AB25-0CEF-4BFC-B25E-CC8F2E49F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5177-9157-42B1-B715-94D817DD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D43C-9D69-4E78-A469-BA377679F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0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0"/>
            <a:ext cx="11318544" cy="82462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</a:t>
            </a:r>
            <a:r>
              <a:rPr lang="th-TH" sz="2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การแพทย์</a:t>
            </a: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ปฐมภูมิ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899881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037991"/>
              </p:ext>
            </p:extLst>
          </p:nvPr>
        </p:nvGraphicFramePr>
        <p:xfrm>
          <a:off x="797932" y="4858524"/>
          <a:ext cx="11319562" cy="193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979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67141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189941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879226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936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 มีเครื่องมือการดำเนินงาน (คู่มือ แนวทาง ชุดการเรียนรู้ สื่อสุขศึกษาที่เกี่ยวข้อง/เครื่องมือประเมิน)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2.เครือข่ายได้รับการถ่ายทอด แนวทางการดำเนินงานสุขศึกษาเพื่อพัฒนาความรอบรู้ด้านสุขภาพและพฤติกรรมสุขภาพ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3.มีแผนการขับเคลื่อนการดำเนินงานการจัดการสุขภาพของประชาชนในพื้นที่</a:t>
                      </a:r>
                      <a:endParaRPr lang="th-TH" sz="1400" b="0" u="none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แกนนำสุขภาพได้รับการพัฒนาศักยภาพในการจัดการสุขภาพ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.ชุมชนมีการดำเนินการจัดการสุขภาพที่เหมาะสมกับประชาชน และมีการประเมินตนเองตามเกณฑ์ที่กำหนด ร้อยละ 45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b="0" u="sng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1.ชุมชนมีการดำเนินการจัดการสุขภาพที่เหมาะสมกับประชาชน และมีการประเมินตนเองตามเกณฑ์ที่กำหนดร้อยละ 60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1.ชุมชนมีการดำเนินการจัดการสุขภาพที่เหมาะสมกับประชาชน และมีการประเมินตนเองตามตามเกณฑ์ที่กำหนด ร้อยละ 75</a:t>
                      </a:r>
                      <a:endParaRPr lang="th-TH" sz="1400" b="0" u="sng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511308"/>
            <a:ext cx="696036" cy="4881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54591" y="3716584"/>
            <a:ext cx="684255" cy="108694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ระดับการพัฒนา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54591" y="4858525"/>
            <a:ext cx="684255" cy="19364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35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35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526422"/>
            <a:ext cx="11358861" cy="4730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9433" y="2055705"/>
            <a:ext cx="686613" cy="16046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th-TH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เกณฑ์การประเมิน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913025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9691" y="1062694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600" b="1" spc="-4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ร้อยละของชุมชนมีการดำเนินการจัดการสุขภาพที่เหมาะสมกับประชาชน </a:t>
            </a:r>
            <a:endParaRPr kumimoji="0" lang="th-TH" sz="1600" b="1" i="0" u="none" strike="noStrike" kern="1200" cap="none" spc="-4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121279"/>
              </p:ext>
            </p:extLst>
          </p:nvPr>
        </p:nvGraphicFramePr>
        <p:xfrm>
          <a:off x="797932" y="3706307"/>
          <a:ext cx="11333739" cy="109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183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19644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233394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4269716">
                  <a:extLst>
                    <a:ext uri="{9D8B030D-6E8A-4147-A177-3AD203B41FA5}">
                      <a16:colId xmlns:a16="http://schemas.microsoft.com/office/drawing/2014/main" val="3601580964"/>
                    </a:ext>
                  </a:extLst>
                </a:gridCol>
              </a:tblGrid>
              <a:tr h="1097224"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ระดับพัฒนา</a:t>
                      </a:r>
                      <a:r>
                        <a:rPr lang="en-GB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endParaRPr lang="th-TH" sz="1400" b="0" u="sng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 algn="ctr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มีการจัดกิจกรรมฯ 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endParaRPr lang="th-TH" sz="1400" b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ระดับดีมาก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มีการจัดกิจกรรมฯ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มีการเฝ้าระวังพฤติกรรมสุขภาพในชุมชน มีผลการดำเนินงาน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ระดับดีเยี่ยม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มีการจัดกิจกรรมฯ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มีการเฝ้าระวังพฤติกรรมสุขภาพในชุมชน มีผลการดำเนินงาน เป็นแหล่งเรียนรู้ชุมชน 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ประชาชนในชุมชนมีภาวะสุขภาพที่ดี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366150"/>
              </p:ext>
            </p:extLst>
          </p:nvPr>
        </p:nvGraphicFramePr>
        <p:xfrm>
          <a:off x="783754" y="2049887"/>
          <a:ext cx="11333739" cy="162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3739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</a:tblGrid>
              <a:tr h="1623262">
                <a:tc>
                  <a:txBody>
                    <a:bodyPr/>
                    <a:lstStyle/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 สร้างทีมงานและเครือข่ายความร่วมมือในชุมชน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2. มีข้อมูลสุขภาพและพฤติกรรมสุขภาพของชุมชน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3. มีการวางแผนการพัฒนาหมู่บ้านปรับเปลี่ยนพฤติกรรมสุขภาพ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4. จัดกิจกรรมการเรียนรู้ ฝึกทักษะสุขภาพที่จำเป็นและจัดปัจจัยแวดล้อมที่เอื้อต่อการปรับเปลี่ยนพฤติกรรมสุขภาพ</a:t>
                      </a: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5. การเฝ้าระวังพฤติกรรมสุขภาพในชุมชน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6. มีการประเมินผล ความรอบรู้ด้านสุขภาพและพฤติกรรมสุขภาพ มีบุคคลต้นแบบ นวัตกรรมสุขภาพ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7. ถอดบทเรียน ขยายผลต่อยอดสู่ความยั่งยืน เป็นแหล่งเรียนรู้ชุมชน ประชาชนในชุมชนมีภาวะสุขภาพที่ดี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768916" y="1574588"/>
            <a:ext cx="1124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เพื่อให้ชุมชนเป็นฐานในการขับเคลื่อนการจัดการสุขภาพของประชาชนในพื้นที่ 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001139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</p:spTree>
    <p:extLst>
      <p:ext uri="{BB962C8B-B14F-4D97-AF65-F5344CB8AC3E}">
        <p14:creationId xmlns:p14="http://schemas.microsoft.com/office/powerpoint/2010/main" val="1415551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421</Words>
  <Application>Microsoft Office PowerPoint</Application>
  <PresentationFormat>แบบจอกว้าง</PresentationFormat>
  <Paragraphs>41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 สุขภาพปฐมภูมิ</dc:title>
  <dc:creator>Windows User</dc:creator>
  <cp:lastModifiedBy>BD-Dell</cp:lastModifiedBy>
  <cp:revision>41</cp:revision>
  <dcterms:created xsi:type="dcterms:W3CDTF">2021-09-23T05:33:17Z</dcterms:created>
  <dcterms:modified xsi:type="dcterms:W3CDTF">2023-12-13T12:29:51Z</dcterms:modified>
</cp:coreProperties>
</file>